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21128C-A95E-46AA-A86F-F5A3D7671115}" v="14" dt="2024-05-06T10:27:11.6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liot Carlton" userId="293638a86566ee6a" providerId="LiveId" clId="{ED21128C-A95E-46AA-A86F-F5A3D7671115}"/>
    <pc:docChg chg="addSld modSld">
      <pc:chgData name="Elliot Carlton" userId="293638a86566ee6a" providerId="LiveId" clId="{ED21128C-A95E-46AA-A86F-F5A3D7671115}" dt="2024-05-06T10:27:11.679" v="34" actId="14826"/>
      <pc:docMkLst>
        <pc:docMk/>
      </pc:docMkLst>
      <pc:sldChg chg="modSp">
        <pc:chgData name="Elliot Carlton" userId="293638a86566ee6a" providerId="LiveId" clId="{ED21128C-A95E-46AA-A86F-F5A3D7671115}" dt="2024-05-06T10:09:13.038" v="27" actId="14826"/>
        <pc:sldMkLst>
          <pc:docMk/>
          <pc:sldMk cId="1345800698" sldId="256"/>
        </pc:sldMkLst>
        <pc:picChg chg="mod">
          <ac:chgData name="Elliot Carlton" userId="293638a86566ee6a" providerId="LiveId" clId="{ED21128C-A95E-46AA-A86F-F5A3D7671115}" dt="2024-05-06T10:09:13.038" v="27" actId="14826"/>
          <ac:picMkLst>
            <pc:docMk/>
            <pc:sldMk cId="1345800698" sldId="256"/>
            <ac:picMk id="13" creationId="{D0EAB242-12F9-D7F8-AC3E-1E8CA4A63FC5}"/>
          </ac:picMkLst>
        </pc:picChg>
      </pc:sldChg>
      <pc:sldChg chg="modSp">
        <pc:chgData name="Elliot Carlton" userId="293638a86566ee6a" providerId="LiveId" clId="{ED21128C-A95E-46AA-A86F-F5A3D7671115}" dt="2024-05-06T10:20:55.462" v="32" actId="14826"/>
        <pc:sldMkLst>
          <pc:docMk/>
          <pc:sldMk cId="804522449" sldId="257"/>
        </pc:sldMkLst>
        <pc:picChg chg="mod">
          <ac:chgData name="Elliot Carlton" userId="293638a86566ee6a" providerId="LiveId" clId="{ED21128C-A95E-46AA-A86F-F5A3D7671115}" dt="2024-05-06T10:20:55.462" v="32" actId="14826"/>
          <ac:picMkLst>
            <pc:docMk/>
            <pc:sldMk cId="804522449" sldId="257"/>
            <ac:picMk id="5" creationId="{2958E00E-5900-422A-CB77-8081887784BE}"/>
          </ac:picMkLst>
        </pc:picChg>
      </pc:sldChg>
      <pc:sldChg chg="modSp add">
        <pc:chgData name="Elliot Carlton" userId="293638a86566ee6a" providerId="LiveId" clId="{ED21128C-A95E-46AA-A86F-F5A3D7671115}" dt="2024-05-06T10:26:42.200" v="33" actId="14826"/>
        <pc:sldMkLst>
          <pc:docMk/>
          <pc:sldMk cId="2363268284" sldId="258"/>
        </pc:sldMkLst>
        <pc:picChg chg="mod">
          <ac:chgData name="Elliot Carlton" userId="293638a86566ee6a" providerId="LiveId" clId="{ED21128C-A95E-46AA-A86F-F5A3D7671115}" dt="2024-05-06T10:26:42.200" v="33" actId="14826"/>
          <ac:picMkLst>
            <pc:docMk/>
            <pc:sldMk cId="2363268284" sldId="258"/>
            <ac:picMk id="5" creationId="{2958E00E-5900-422A-CB77-8081887784BE}"/>
          </ac:picMkLst>
        </pc:picChg>
      </pc:sldChg>
      <pc:sldChg chg="modSp add">
        <pc:chgData name="Elliot Carlton" userId="293638a86566ee6a" providerId="LiveId" clId="{ED21128C-A95E-46AA-A86F-F5A3D7671115}" dt="2024-05-06T10:27:11.679" v="34" actId="14826"/>
        <pc:sldMkLst>
          <pc:docMk/>
          <pc:sldMk cId="681898367" sldId="259"/>
        </pc:sldMkLst>
        <pc:picChg chg="mod">
          <ac:chgData name="Elliot Carlton" userId="293638a86566ee6a" providerId="LiveId" clId="{ED21128C-A95E-46AA-A86F-F5A3D7671115}" dt="2024-05-06T10:27:11.679" v="34" actId="14826"/>
          <ac:picMkLst>
            <pc:docMk/>
            <pc:sldMk cId="681898367" sldId="259"/>
            <ac:picMk id="5" creationId="{2958E00E-5900-422A-CB77-8081887784BE}"/>
          </ac:picMkLst>
        </pc:picChg>
      </pc:sldChg>
      <pc:sldChg chg="modSp add mod">
        <pc:chgData name="Elliot Carlton" userId="293638a86566ee6a" providerId="LiveId" clId="{ED21128C-A95E-46AA-A86F-F5A3D7671115}" dt="2024-05-06T10:12:24.070" v="28" actId="14826"/>
        <pc:sldMkLst>
          <pc:docMk/>
          <pc:sldMk cId="1234448248" sldId="260"/>
        </pc:sldMkLst>
        <pc:spChg chg="mod">
          <ac:chgData name="Elliot Carlton" userId="293638a86566ee6a" providerId="LiveId" clId="{ED21128C-A95E-46AA-A86F-F5A3D7671115}" dt="2024-04-30T10:16:42.801" v="22" actId="1076"/>
          <ac:spMkLst>
            <pc:docMk/>
            <pc:sldMk cId="1234448248" sldId="260"/>
            <ac:spMk id="6" creationId="{DA07178E-0261-8FA2-62D0-106F3B27E1F6}"/>
          </ac:spMkLst>
        </pc:spChg>
        <pc:spChg chg="mod">
          <ac:chgData name="Elliot Carlton" userId="293638a86566ee6a" providerId="LiveId" clId="{ED21128C-A95E-46AA-A86F-F5A3D7671115}" dt="2024-04-30T10:16:35.640" v="21" actId="1076"/>
          <ac:spMkLst>
            <pc:docMk/>
            <pc:sldMk cId="1234448248" sldId="260"/>
            <ac:spMk id="7" creationId="{21958957-C24B-1862-609D-E527CC9E1322}"/>
          </ac:spMkLst>
        </pc:spChg>
        <pc:spChg chg="mod">
          <ac:chgData name="Elliot Carlton" userId="293638a86566ee6a" providerId="LiveId" clId="{ED21128C-A95E-46AA-A86F-F5A3D7671115}" dt="2024-04-30T10:17:01.925" v="25" actId="1076"/>
          <ac:spMkLst>
            <pc:docMk/>
            <pc:sldMk cId="1234448248" sldId="260"/>
            <ac:spMk id="8" creationId="{F9ED9D77-03C3-376C-1E3D-0857E064DC83}"/>
          </ac:spMkLst>
        </pc:spChg>
        <pc:spChg chg="mod">
          <ac:chgData name="Elliot Carlton" userId="293638a86566ee6a" providerId="LiveId" clId="{ED21128C-A95E-46AA-A86F-F5A3D7671115}" dt="2024-04-30T10:16:57.422" v="24" actId="1076"/>
          <ac:spMkLst>
            <pc:docMk/>
            <pc:sldMk cId="1234448248" sldId="260"/>
            <ac:spMk id="9" creationId="{4E0912B1-7FEE-8FE6-DB6F-0B47651BA65E}"/>
          </ac:spMkLst>
        </pc:spChg>
        <pc:spChg chg="mod">
          <ac:chgData name="Elliot Carlton" userId="293638a86566ee6a" providerId="LiveId" clId="{ED21128C-A95E-46AA-A86F-F5A3D7671115}" dt="2024-04-30T10:16:51.462" v="23" actId="1076"/>
          <ac:spMkLst>
            <pc:docMk/>
            <pc:sldMk cId="1234448248" sldId="260"/>
            <ac:spMk id="10" creationId="{272F49A4-D854-C539-123B-360CBBA49C5D}"/>
          </ac:spMkLst>
        </pc:spChg>
        <pc:spChg chg="mod">
          <ac:chgData name="Elliot Carlton" userId="293638a86566ee6a" providerId="LiveId" clId="{ED21128C-A95E-46AA-A86F-F5A3D7671115}" dt="2024-04-30T10:16:13.852" v="18" actId="1076"/>
          <ac:spMkLst>
            <pc:docMk/>
            <pc:sldMk cId="1234448248" sldId="260"/>
            <ac:spMk id="11" creationId="{6B061529-C56F-76F7-743E-F719A56BF229}"/>
          </ac:spMkLst>
        </pc:spChg>
        <pc:picChg chg="mod">
          <ac:chgData name="Elliot Carlton" userId="293638a86566ee6a" providerId="LiveId" clId="{ED21128C-A95E-46AA-A86F-F5A3D7671115}" dt="2024-05-06T10:12:24.070" v="28" actId="14826"/>
          <ac:picMkLst>
            <pc:docMk/>
            <pc:sldMk cId="1234448248" sldId="260"/>
            <ac:picMk id="13" creationId="{D0EAB242-12F9-D7F8-AC3E-1E8CA4A63FC5}"/>
          </ac:picMkLst>
        </pc:picChg>
      </pc:sldChg>
      <pc:sldChg chg="modSp add">
        <pc:chgData name="Elliot Carlton" userId="293638a86566ee6a" providerId="LiveId" clId="{ED21128C-A95E-46AA-A86F-F5A3D7671115}" dt="2024-05-06T10:12:42.184" v="29" actId="14826"/>
        <pc:sldMkLst>
          <pc:docMk/>
          <pc:sldMk cId="2967050473" sldId="261"/>
        </pc:sldMkLst>
        <pc:picChg chg="mod">
          <ac:chgData name="Elliot Carlton" userId="293638a86566ee6a" providerId="LiveId" clId="{ED21128C-A95E-46AA-A86F-F5A3D7671115}" dt="2024-05-06T10:12:42.184" v="29" actId="14826"/>
          <ac:picMkLst>
            <pc:docMk/>
            <pc:sldMk cId="2967050473" sldId="261"/>
            <ac:picMk id="13" creationId="{D0EAB242-12F9-D7F8-AC3E-1E8CA4A63FC5}"/>
          </ac:picMkLst>
        </pc:picChg>
      </pc:sldChg>
    </pc:docChg>
  </pc:docChgLst>
</pc:chgInfo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7DAC-10BF-7EE7-8A11-6ADB64787A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6B0809-8508-9A00-530C-DD744EA37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24FB1-B3F3-DD13-EB6D-9CAE042AB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E282A-5B2B-CE1C-0C49-726866457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92C7C-DE22-CE61-C183-10900D528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50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F4F72-DBA9-64A3-D592-C6C5870B6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3D5227-4097-AECA-BCF9-6D13F86CE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5858B3-049A-7D92-441D-E85D1C34F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206AC-B24F-D3F1-4E8A-5EAF90682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1996-0146-7EF2-F051-004E271E6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9006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47C963-E86B-1628-B6A9-D3BFEC0358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45E96-2001-5225-87A3-D55102115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F9FCA-859E-783B-46D0-D4EA32735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CBD45-79BC-5514-8992-2D4652E63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2AD6F-8E5F-8FAB-D945-D7B9F847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71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E99AF-0326-FB0F-B876-56BD940A8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A8BBF-7D19-5913-164A-40EAEB2B8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1B6F5-5CDE-6F0F-7B06-74190596E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94E1C-4225-575A-DB4C-0755A7FDF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6733F-DC9C-548D-6604-7D11DA43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7481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D2F56-C806-9F06-75AF-107E2611F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16290-6B04-1580-D3DE-7CA522B058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E5631-B4B8-46D1-1ACF-670B68AFC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66E6B-8105-B7C5-0CE3-80AAFD7F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41183-8414-6EAB-E72D-200E2526D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0833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B7A1F-2747-64CA-0CC1-2DC87FE87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283B6-AD9A-146D-ACFD-1D1E88429D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204DF7-DE22-77FC-93B8-A52AC74A0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D3D68-6BE1-053C-CCBB-DB3280329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EAA94-CB2A-68EE-B2BF-7F6ACC84A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965328-72BC-8D63-BCA1-7892F5491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143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1A2D-E64E-43F8-76BF-41FBB1425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41D27-67F4-23FB-CE02-8B16CD494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02078-C5F5-0DD4-D615-26DE2593A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E972A0-3465-12C4-7CCC-5C733172C0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A9EB4-6BBF-BE01-B67B-B4318A9AE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602011-9D8A-CA21-C0C7-F768DFB05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9CC3EB-8AB1-E4B1-370B-95468DB17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C117F2-1E9C-328A-D9D9-D1CFE8EDC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2869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0CE75-93CB-809C-69E7-2DEAD7527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BCED27-3842-7090-5638-EB900E9B5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0A8089-C456-A8B3-3CE7-C1DF9380D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9BA4-62E6-9282-2D0B-052117C0A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2122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83A350-AAE0-E48D-C624-4A26803B6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54034F-4078-AB40-497D-E6F99A869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EE3CD-84F5-DBBB-5E1A-21417480E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52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3BF73-D90F-7CB7-94FB-CEC02FC76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1C6B3-F9A2-7B2D-3168-379DC302D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01BDFC-40AB-7551-19B4-791689ACE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5E7E71-778E-A0EC-E9F5-BAF38E40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F4C6EB-81FD-4F08-2826-A2979CF7C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FA870-A07A-4771-4029-11CF77DA7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4601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29CB9-3F75-3B92-7B08-FA2129B38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030539-E2A9-768F-D6F5-5A2D619504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45A0D3-2C0F-4738-D8BA-9491B386A9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4B8455-3CD4-4225-B5E4-855BFAAAE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DF4F26-5CC4-CD59-020A-2CF6B8161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77A6FE-EAFB-2FFA-300D-4311B7FBB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2616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2789B3-D75F-CCD7-DE02-A6C6D997D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E3C0AB-0DC7-F709-1169-82BD6DA2E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44A54-4174-62C8-ED2E-D2C7369E67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542923-9FAE-487B-A6B9-D6E471B8CFFD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A9415-42FC-8F55-F65C-5C0605928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E6B54-9C61-7FE3-31D5-C75C16581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960E39-D701-460C-8C32-A7D1593F94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33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0EAB242-12F9-D7F8-AC3E-1E8CA4A63F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07178E-0261-8FA2-62D0-106F3B27E1F6}"/>
              </a:ext>
            </a:extLst>
          </p:cNvPr>
          <p:cNvSpPr txBox="1"/>
          <p:nvPr/>
        </p:nvSpPr>
        <p:spPr>
          <a:xfrm>
            <a:off x="7246988" y="30691"/>
            <a:ext cx="2349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Fully Recovered / Non-Depleted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958957-C24B-1862-609D-E527CC9E1322}"/>
              </a:ext>
            </a:extLst>
          </p:cNvPr>
          <p:cNvSpPr txBox="1"/>
          <p:nvPr/>
        </p:nvSpPr>
        <p:spPr>
          <a:xfrm>
            <a:off x="8227756" y="327871"/>
            <a:ext cx="13691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Slightly Depleted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ED9D77-03C3-376C-1E3D-0857E064DC83}"/>
              </a:ext>
            </a:extLst>
          </p:cNvPr>
          <p:cNvSpPr txBox="1"/>
          <p:nvPr/>
        </p:nvSpPr>
        <p:spPr>
          <a:xfrm>
            <a:off x="7972271" y="1479306"/>
            <a:ext cx="1570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Moderately Depleted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0912B1-7FEE-8FE6-DB6F-0B47651BA65E}"/>
              </a:ext>
            </a:extLst>
          </p:cNvPr>
          <p:cNvSpPr txBox="1"/>
          <p:nvPr/>
        </p:nvSpPr>
        <p:spPr>
          <a:xfrm>
            <a:off x="8238512" y="3198565"/>
            <a:ext cx="13224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Largely Depleted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2F49A4-D854-C539-123B-360CBBA49C5D}"/>
              </a:ext>
            </a:extLst>
          </p:cNvPr>
          <p:cNvSpPr txBox="1"/>
          <p:nvPr/>
        </p:nvSpPr>
        <p:spPr>
          <a:xfrm>
            <a:off x="8130664" y="4904437"/>
            <a:ext cx="14662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Critically Depleted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061529-C56F-76F7-743E-F719A56BF229}"/>
              </a:ext>
            </a:extLst>
          </p:cNvPr>
          <p:cNvSpPr txBox="1"/>
          <p:nvPr/>
        </p:nvSpPr>
        <p:spPr>
          <a:xfrm>
            <a:off x="8130664" y="6055872"/>
            <a:ext cx="14662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Extinct In The Wild</a:t>
            </a:r>
          </a:p>
        </p:txBody>
      </p:sp>
    </p:spTree>
    <p:extLst>
      <p:ext uri="{BB962C8B-B14F-4D97-AF65-F5344CB8AC3E}">
        <p14:creationId xmlns:p14="http://schemas.microsoft.com/office/powerpoint/2010/main" val="1345800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0EAB242-12F9-D7F8-AC3E-1E8CA4A63F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07178E-0261-8FA2-62D0-106F3B27E1F6}"/>
              </a:ext>
            </a:extLst>
          </p:cNvPr>
          <p:cNvSpPr txBox="1"/>
          <p:nvPr/>
        </p:nvSpPr>
        <p:spPr>
          <a:xfrm>
            <a:off x="7211039" y="40947"/>
            <a:ext cx="23499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dirty="0"/>
              <a:t>Fully Recovered / Non-Depleted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958957-C24B-1862-609D-E527CC9E1322}"/>
              </a:ext>
            </a:extLst>
          </p:cNvPr>
          <p:cNvSpPr txBox="1"/>
          <p:nvPr/>
        </p:nvSpPr>
        <p:spPr>
          <a:xfrm>
            <a:off x="8191807" y="292301"/>
            <a:ext cx="13691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dirty="0"/>
              <a:t>Slightly Depleted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ED9D77-03C3-376C-1E3D-0857E064DC83}"/>
              </a:ext>
            </a:extLst>
          </p:cNvPr>
          <p:cNvSpPr txBox="1"/>
          <p:nvPr/>
        </p:nvSpPr>
        <p:spPr>
          <a:xfrm>
            <a:off x="8108819" y="1447138"/>
            <a:ext cx="1452130" cy="262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Moderately Depleted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0912B1-7FEE-8FE6-DB6F-0B47651BA65E}"/>
              </a:ext>
            </a:extLst>
          </p:cNvPr>
          <p:cNvSpPr txBox="1"/>
          <p:nvPr/>
        </p:nvSpPr>
        <p:spPr>
          <a:xfrm>
            <a:off x="8238512" y="3155746"/>
            <a:ext cx="13224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dirty="0"/>
              <a:t>Largely Depleted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2F49A4-D854-C539-123B-360CBBA49C5D}"/>
              </a:ext>
            </a:extLst>
          </p:cNvPr>
          <p:cNvSpPr txBox="1"/>
          <p:nvPr/>
        </p:nvSpPr>
        <p:spPr>
          <a:xfrm>
            <a:off x="8067753" y="4876068"/>
            <a:ext cx="14662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dirty="0"/>
              <a:t>Critically Depleted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061529-C56F-76F7-743E-F719A56BF229}"/>
              </a:ext>
            </a:extLst>
          </p:cNvPr>
          <p:cNvSpPr txBox="1"/>
          <p:nvPr/>
        </p:nvSpPr>
        <p:spPr>
          <a:xfrm>
            <a:off x="8076741" y="5993527"/>
            <a:ext cx="14662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dirty="0"/>
              <a:t>Extinct In The Wild</a:t>
            </a:r>
          </a:p>
        </p:txBody>
      </p:sp>
    </p:spTree>
    <p:extLst>
      <p:ext uri="{BB962C8B-B14F-4D97-AF65-F5344CB8AC3E}">
        <p14:creationId xmlns:p14="http://schemas.microsoft.com/office/powerpoint/2010/main" val="1234448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0EAB242-12F9-D7F8-AC3E-1E8CA4A63F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07178E-0261-8FA2-62D0-106F3B27E1F6}"/>
              </a:ext>
            </a:extLst>
          </p:cNvPr>
          <p:cNvSpPr txBox="1"/>
          <p:nvPr/>
        </p:nvSpPr>
        <p:spPr>
          <a:xfrm>
            <a:off x="7246988" y="30691"/>
            <a:ext cx="2349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Fully Recovered / Non-Depleted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958957-C24B-1862-609D-E527CC9E1322}"/>
              </a:ext>
            </a:extLst>
          </p:cNvPr>
          <p:cNvSpPr txBox="1"/>
          <p:nvPr/>
        </p:nvSpPr>
        <p:spPr>
          <a:xfrm>
            <a:off x="8227756" y="327871"/>
            <a:ext cx="13691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Slightly Depleted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ED9D77-03C3-376C-1E3D-0857E064DC83}"/>
              </a:ext>
            </a:extLst>
          </p:cNvPr>
          <p:cNvSpPr txBox="1"/>
          <p:nvPr/>
        </p:nvSpPr>
        <p:spPr>
          <a:xfrm>
            <a:off x="7972271" y="1479306"/>
            <a:ext cx="1570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Moderately Depleted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0912B1-7FEE-8FE6-DB6F-0B47651BA65E}"/>
              </a:ext>
            </a:extLst>
          </p:cNvPr>
          <p:cNvSpPr txBox="1"/>
          <p:nvPr/>
        </p:nvSpPr>
        <p:spPr>
          <a:xfrm>
            <a:off x="8238512" y="3198565"/>
            <a:ext cx="13224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Largely Depleted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2F49A4-D854-C539-123B-360CBBA49C5D}"/>
              </a:ext>
            </a:extLst>
          </p:cNvPr>
          <p:cNvSpPr txBox="1"/>
          <p:nvPr/>
        </p:nvSpPr>
        <p:spPr>
          <a:xfrm>
            <a:off x="8130664" y="4904437"/>
            <a:ext cx="14662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Critically Depleted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061529-C56F-76F7-743E-F719A56BF229}"/>
              </a:ext>
            </a:extLst>
          </p:cNvPr>
          <p:cNvSpPr txBox="1"/>
          <p:nvPr/>
        </p:nvSpPr>
        <p:spPr>
          <a:xfrm>
            <a:off x="8130664" y="6055872"/>
            <a:ext cx="14662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Extinct In The Wild</a:t>
            </a:r>
          </a:p>
        </p:txBody>
      </p:sp>
    </p:spTree>
    <p:extLst>
      <p:ext uri="{BB962C8B-B14F-4D97-AF65-F5344CB8AC3E}">
        <p14:creationId xmlns:p14="http://schemas.microsoft.com/office/powerpoint/2010/main" val="2967050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58E00E-5900-422A-CB77-8081887784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2278D3-3E64-54B4-8591-E4D679B667A0}"/>
              </a:ext>
            </a:extLst>
          </p:cNvPr>
          <p:cNvSpPr txBox="1"/>
          <p:nvPr/>
        </p:nvSpPr>
        <p:spPr>
          <a:xfrm>
            <a:off x="6642361" y="525441"/>
            <a:ext cx="1758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/>
              <a:t>Fully Recovered / Non-Depleted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F0D8CC-3729-7979-9811-F234358171C4}"/>
              </a:ext>
            </a:extLst>
          </p:cNvPr>
          <p:cNvSpPr txBox="1"/>
          <p:nvPr/>
        </p:nvSpPr>
        <p:spPr>
          <a:xfrm>
            <a:off x="7759969" y="720879"/>
            <a:ext cx="64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Slightly</a:t>
            </a:r>
          </a:p>
          <a:p>
            <a:pPr algn="r"/>
            <a:r>
              <a:rPr lang="en-GB" sz="900" dirty="0"/>
              <a:t>Depleted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5F471C-ACD4-9A1F-119B-CFF5C4C19567}"/>
              </a:ext>
            </a:extLst>
          </p:cNvPr>
          <p:cNvSpPr txBox="1"/>
          <p:nvPr/>
        </p:nvSpPr>
        <p:spPr>
          <a:xfrm>
            <a:off x="7640782" y="1753110"/>
            <a:ext cx="760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Moderately Depleted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C491F-E0D2-CBCE-B34B-56AF9C744BD7}"/>
              </a:ext>
            </a:extLst>
          </p:cNvPr>
          <p:cNvSpPr txBox="1"/>
          <p:nvPr/>
        </p:nvSpPr>
        <p:spPr>
          <a:xfrm>
            <a:off x="7759969" y="3289139"/>
            <a:ext cx="64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Largely</a:t>
            </a:r>
          </a:p>
          <a:p>
            <a:pPr algn="r"/>
            <a:r>
              <a:rPr lang="en-GB" sz="900" dirty="0"/>
              <a:t>Depleted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9EAFC9-709C-8992-B207-70BA885F936E}"/>
              </a:ext>
            </a:extLst>
          </p:cNvPr>
          <p:cNvSpPr txBox="1"/>
          <p:nvPr/>
        </p:nvSpPr>
        <p:spPr>
          <a:xfrm>
            <a:off x="7759968" y="4820853"/>
            <a:ext cx="64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Critically</a:t>
            </a:r>
          </a:p>
          <a:p>
            <a:pPr algn="r"/>
            <a:r>
              <a:rPr lang="en-GB" sz="900" dirty="0"/>
              <a:t>Depleted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84F89B-9B95-C1BF-A79B-5ED57ACCBC48}"/>
              </a:ext>
            </a:extLst>
          </p:cNvPr>
          <p:cNvSpPr txBox="1"/>
          <p:nvPr/>
        </p:nvSpPr>
        <p:spPr>
          <a:xfrm>
            <a:off x="7310119" y="5853084"/>
            <a:ext cx="109070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/>
              <a:t>Extinct In The Wild</a:t>
            </a:r>
          </a:p>
        </p:txBody>
      </p:sp>
    </p:spTree>
    <p:extLst>
      <p:ext uri="{BB962C8B-B14F-4D97-AF65-F5344CB8AC3E}">
        <p14:creationId xmlns:p14="http://schemas.microsoft.com/office/powerpoint/2010/main" val="804522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58E00E-5900-422A-CB77-8081887784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2278D3-3E64-54B4-8591-E4D679B667A0}"/>
              </a:ext>
            </a:extLst>
          </p:cNvPr>
          <p:cNvSpPr txBox="1"/>
          <p:nvPr/>
        </p:nvSpPr>
        <p:spPr>
          <a:xfrm>
            <a:off x="6642361" y="525441"/>
            <a:ext cx="1758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/>
              <a:t>Fully Recovered / Non-Depleted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F0D8CC-3729-7979-9811-F234358171C4}"/>
              </a:ext>
            </a:extLst>
          </p:cNvPr>
          <p:cNvSpPr txBox="1"/>
          <p:nvPr/>
        </p:nvSpPr>
        <p:spPr>
          <a:xfrm>
            <a:off x="7759969" y="720879"/>
            <a:ext cx="64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Slightly</a:t>
            </a:r>
          </a:p>
          <a:p>
            <a:pPr algn="r"/>
            <a:r>
              <a:rPr lang="en-GB" sz="900" dirty="0"/>
              <a:t>Depleted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5F471C-ACD4-9A1F-119B-CFF5C4C19567}"/>
              </a:ext>
            </a:extLst>
          </p:cNvPr>
          <p:cNvSpPr txBox="1"/>
          <p:nvPr/>
        </p:nvSpPr>
        <p:spPr>
          <a:xfrm>
            <a:off x="7640782" y="1753110"/>
            <a:ext cx="760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Moderately Depleted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C491F-E0D2-CBCE-B34B-56AF9C744BD7}"/>
              </a:ext>
            </a:extLst>
          </p:cNvPr>
          <p:cNvSpPr txBox="1"/>
          <p:nvPr/>
        </p:nvSpPr>
        <p:spPr>
          <a:xfrm>
            <a:off x="7759969" y="3289139"/>
            <a:ext cx="64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Largely</a:t>
            </a:r>
          </a:p>
          <a:p>
            <a:pPr algn="r"/>
            <a:r>
              <a:rPr lang="en-GB" sz="900" dirty="0"/>
              <a:t>Depleted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9EAFC9-709C-8992-B207-70BA885F936E}"/>
              </a:ext>
            </a:extLst>
          </p:cNvPr>
          <p:cNvSpPr txBox="1"/>
          <p:nvPr/>
        </p:nvSpPr>
        <p:spPr>
          <a:xfrm>
            <a:off x="7759968" y="4820853"/>
            <a:ext cx="64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Critically</a:t>
            </a:r>
          </a:p>
          <a:p>
            <a:pPr algn="r"/>
            <a:r>
              <a:rPr lang="en-GB" sz="900" dirty="0"/>
              <a:t>Depleted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84F89B-9B95-C1BF-A79B-5ED57ACCBC48}"/>
              </a:ext>
            </a:extLst>
          </p:cNvPr>
          <p:cNvSpPr txBox="1"/>
          <p:nvPr/>
        </p:nvSpPr>
        <p:spPr>
          <a:xfrm>
            <a:off x="7310119" y="5853084"/>
            <a:ext cx="109070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/>
              <a:t>Extinct In The Wild</a:t>
            </a:r>
          </a:p>
        </p:txBody>
      </p:sp>
    </p:spTree>
    <p:extLst>
      <p:ext uri="{BB962C8B-B14F-4D97-AF65-F5344CB8AC3E}">
        <p14:creationId xmlns:p14="http://schemas.microsoft.com/office/powerpoint/2010/main" val="2363268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58E00E-5900-422A-CB77-8081887784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2278D3-3E64-54B4-8591-E4D679B667A0}"/>
              </a:ext>
            </a:extLst>
          </p:cNvPr>
          <p:cNvSpPr txBox="1"/>
          <p:nvPr/>
        </p:nvSpPr>
        <p:spPr>
          <a:xfrm>
            <a:off x="6642361" y="525441"/>
            <a:ext cx="1758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/>
              <a:t>Fully Recovered / Non-Depleted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F0D8CC-3729-7979-9811-F234358171C4}"/>
              </a:ext>
            </a:extLst>
          </p:cNvPr>
          <p:cNvSpPr txBox="1"/>
          <p:nvPr/>
        </p:nvSpPr>
        <p:spPr>
          <a:xfrm>
            <a:off x="7759969" y="720879"/>
            <a:ext cx="64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Slightly</a:t>
            </a:r>
          </a:p>
          <a:p>
            <a:pPr algn="r"/>
            <a:r>
              <a:rPr lang="en-GB" sz="900" dirty="0"/>
              <a:t>Depleted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5F471C-ACD4-9A1F-119B-CFF5C4C19567}"/>
              </a:ext>
            </a:extLst>
          </p:cNvPr>
          <p:cNvSpPr txBox="1"/>
          <p:nvPr/>
        </p:nvSpPr>
        <p:spPr>
          <a:xfrm>
            <a:off x="7640782" y="1753110"/>
            <a:ext cx="760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Moderately Depleted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C491F-E0D2-CBCE-B34B-56AF9C744BD7}"/>
              </a:ext>
            </a:extLst>
          </p:cNvPr>
          <p:cNvSpPr txBox="1"/>
          <p:nvPr/>
        </p:nvSpPr>
        <p:spPr>
          <a:xfrm>
            <a:off x="7759969" y="3289139"/>
            <a:ext cx="64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Largely</a:t>
            </a:r>
          </a:p>
          <a:p>
            <a:pPr algn="r"/>
            <a:r>
              <a:rPr lang="en-GB" sz="900" dirty="0"/>
              <a:t>Depleted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9EAFC9-709C-8992-B207-70BA885F936E}"/>
              </a:ext>
            </a:extLst>
          </p:cNvPr>
          <p:cNvSpPr txBox="1"/>
          <p:nvPr/>
        </p:nvSpPr>
        <p:spPr>
          <a:xfrm>
            <a:off x="7759968" y="4820853"/>
            <a:ext cx="64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/>
              <a:t>Critically</a:t>
            </a:r>
          </a:p>
          <a:p>
            <a:pPr algn="r"/>
            <a:r>
              <a:rPr lang="en-GB" sz="900" dirty="0"/>
              <a:t>Depleted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84F89B-9B95-C1BF-A79B-5ED57ACCBC48}"/>
              </a:ext>
            </a:extLst>
          </p:cNvPr>
          <p:cNvSpPr txBox="1"/>
          <p:nvPr/>
        </p:nvSpPr>
        <p:spPr>
          <a:xfrm>
            <a:off x="7310119" y="5853084"/>
            <a:ext cx="109070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/>
              <a:t>Extinct In The Wild</a:t>
            </a:r>
          </a:p>
        </p:txBody>
      </p:sp>
    </p:spTree>
    <p:extLst>
      <p:ext uri="{BB962C8B-B14F-4D97-AF65-F5344CB8AC3E}">
        <p14:creationId xmlns:p14="http://schemas.microsoft.com/office/powerpoint/2010/main" val="681898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96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Elliot Carlton</dc:creator>
  <cp:lastModifiedBy>Elliot Carlton</cp:lastModifiedBy>
  <cp:revision>1</cp:revision>
  <dcterms:created xsi:type="dcterms:W3CDTF">2024-04-29T14:36:08Z</dcterms:created>
  <dcterms:modified xsi:type="dcterms:W3CDTF">2024-05-06T10:27:22Z</dcterms:modified>
</cp:coreProperties>
</file>

<file path=docProps/thumbnail.jpeg>
</file>